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3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57" r:id="rId10"/>
    <p:sldId id="264" r:id="rId11"/>
    <p:sldId id="265" r:id="rId12"/>
    <p:sldId id="266" r:id="rId13"/>
    <p:sldId id="269" r:id="rId14"/>
  </p:sldIdLst>
  <p:sldSz cx="9144000" cy="6858000" type="screen4x3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F5BE-B09D-41F9-8889-74C2122119E6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4FBC-E3B0-4EAB-95AF-6C63DF6D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9/23/2011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2582-9FC8-4B1B-8456-B27CC842D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DC4F1ED6-160B-A44D-8174-9B74D07D480C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B08FE54-4CA0-3744-84C9-E82D5A899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  <p:sldLayoutId id="2147484215" r:id="rId12"/>
    <p:sldLayoutId id="2147484216" r:id="rId13"/>
    <p:sldLayoutId id="2147484217" r:id="rId14"/>
    <p:sldLayoutId id="2147484218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entvoice.com/app/views/hom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PEAR Assessment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1026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“How </a:t>
            </a:r>
            <a:r>
              <a:rPr lang="en-US" dirty="0"/>
              <a:t>can we demonstrate</a:t>
            </a:r>
          </a:p>
          <a:p>
            <a:r>
              <a:rPr lang="en-US" dirty="0"/>
              <a:t>that our students and graduates</a:t>
            </a:r>
            <a:endParaRPr lang="en-US" dirty="0" smtClean="0"/>
          </a:p>
          <a:p>
            <a:r>
              <a:rPr lang="en-US" dirty="0" smtClean="0"/>
              <a:t>at Carleton </a:t>
            </a:r>
            <a:r>
              <a:rPr lang="en-US" dirty="0"/>
              <a:t>College</a:t>
            </a:r>
          </a:p>
          <a:p>
            <a:r>
              <a:rPr lang="en-US" dirty="0"/>
              <a:t>have achieved the goals</a:t>
            </a:r>
          </a:p>
          <a:p>
            <a:r>
              <a:rPr lang="en-US" dirty="0"/>
              <a:t>we have set for them?</a:t>
            </a:r>
            <a:r>
              <a:rPr lang="en-US" dirty="0" smtClean="0"/>
              <a:t> “ </a:t>
            </a:r>
          </a:p>
          <a:p>
            <a:r>
              <a:rPr lang="en-US" dirty="0" smtClean="0"/>
              <a:t>~ Carleton College Assessment Team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Voice/</a:t>
            </a:r>
            <a:r>
              <a:rPr lang="en-US" dirty="0" err="1" smtClean="0"/>
              <a:t>Campuslabs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2"/>
              </a:rPr>
              <a:t>https://</a:t>
            </a:r>
            <a:r>
              <a:rPr lang="en-US" sz="1600" dirty="0" err="1" smtClean="0">
                <a:hlinkClick r:id="rId2"/>
              </a:rPr>
              <a:t>www.studentvoice.com</a:t>
            </a:r>
            <a:r>
              <a:rPr lang="en-US" sz="1600" dirty="0" smtClean="0">
                <a:hlinkClick r:id="rId2"/>
              </a:rPr>
              <a:t>/app/views/home/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30% return rate for PEAR Activity class surveys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Approximately 40% return rate for Varsity sport surveys</a:t>
            </a:r>
          </a:p>
          <a:p>
            <a:endParaRPr lang="en-US" dirty="0" smtClean="0"/>
          </a:p>
          <a:p>
            <a:r>
              <a:rPr lang="en-US" dirty="0" smtClean="0"/>
              <a:t>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data using current method throughout the 2011-2012 year</a:t>
            </a:r>
          </a:p>
          <a:p>
            <a:r>
              <a:rPr lang="en-US" dirty="0" smtClean="0"/>
              <a:t>Evaluate and Evolve </a:t>
            </a:r>
          </a:p>
          <a:p>
            <a:pPr lvl="2"/>
            <a:r>
              <a:rPr lang="en-US" dirty="0" smtClean="0"/>
              <a:t>Better system for data collection?</a:t>
            </a:r>
          </a:p>
          <a:p>
            <a:pPr lvl="2"/>
            <a:r>
              <a:rPr lang="en-US" dirty="0" smtClean="0"/>
              <a:t>Adapt and adjust assessment tools?</a:t>
            </a:r>
          </a:p>
          <a:p>
            <a:pPr lvl="2"/>
            <a:r>
              <a:rPr lang="en-US" dirty="0" smtClean="0"/>
              <a:t>Better method for communicating findings?</a:t>
            </a:r>
          </a:p>
          <a:p>
            <a:pPr lvl="2"/>
            <a:r>
              <a:rPr lang="en-US" dirty="0" smtClean="0"/>
              <a:t>Better avenue to promote stronger student response?</a:t>
            </a:r>
          </a:p>
          <a:p>
            <a:pPr lvl="2"/>
            <a:r>
              <a:rPr lang="en-US" dirty="0" smtClean="0"/>
              <a:t>Involvement of entire P.E.A.R. Department  &amp; offerings</a:t>
            </a:r>
          </a:p>
          <a:p>
            <a:pPr lvl="5"/>
            <a:r>
              <a:rPr lang="en-US" dirty="0" smtClean="0"/>
              <a:t>Full-time, part-time, student-teachers, clubs</a:t>
            </a:r>
          </a:p>
          <a:p>
            <a:pPr lvl="5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P.E.A.R. Assessment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Gerald Young</a:t>
            </a:r>
          </a:p>
          <a:p>
            <a:pPr lvl="2"/>
            <a:r>
              <a:rPr lang="en-US" dirty="0" smtClean="0"/>
              <a:t>Athletic Director &amp; Chair of PEAR Department</a:t>
            </a:r>
          </a:p>
          <a:p>
            <a:pPr lvl="5"/>
            <a:r>
              <a:rPr lang="en-US" dirty="0" smtClean="0"/>
              <a:t>Provide leadership to the process</a:t>
            </a:r>
          </a:p>
          <a:p>
            <a:pPr lvl="5"/>
            <a:r>
              <a:rPr lang="en-US" dirty="0" smtClean="0"/>
              <a:t> Implement follow-through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Andy Clark</a:t>
            </a:r>
          </a:p>
          <a:p>
            <a:pPr lvl="3"/>
            <a:r>
              <a:rPr lang="en-US" dirty="0" smtClean="0"/>
              <a:t>Assessment Coordinator</a:t>
            </a:r>
          </a:p>
          <a:p>
            <a:pPr lvl="5"/>
            <a:r>
              <a:rPr lang="en-US" dirty="0" smtClean="0"/>
              <a:t> Design assessment activities</a:t>
            </a:r>
          </a:p>
          <a:p>
            <a:pPr lvl="5"/>
            <a:r>
              <a:rPr lang="en-US" dirty="0" smtClean="0"/>
              <a:t>Coordinate/implement assessment activities</a:t>
            </a:r>
          </a:p>
          <a:p>
            <a:pPr lvl="5"/>
            <a:r>
              <a:rPr lang="en-US" dirty="0" smtClean="0"/>
              <a:t>Implement follow-through</a:t>
            </a:r>
          </a:p>
          <a:p>
            <a:pPr lvl="5"/>
            <a:r>
              <a:rPr lang="en-US" dirty="0" smtClean="0"/>
              <a:t>Submit reports (track deadlines)</a:t>
            </a:r>
          </a:p>
          <a:p>
            <a:pPr lvl="5">
              <a:buNone/>
            </a:pPr>
            <a:endParaRPr lang="en-US" dirty="0" smtClean="0"/>
          </a:p>
          <a:p>
            <a:r>
              <a:rPr lang="en-US" dirty="0" smtClean="0"/>
              <a:t>Linda </a:t>
            </a:r>
            <a:r>
              <a:rPr lang="en-US" dirty="0" err="1" smtClean="0"/>
              <a:t>Luedke</a:t>
            </a:r>
            <a:endParaRPr lang="en-US" dirty="0" smtClean="0"/>
          </a:p>
          <a:p>
            <a:pPr lvl="3"/>
            <a:r>
              <a:rPr lang="en-US" dirty="0" smtClean="0"/>
              <a:t>Department Assistant </a:t>
            </a:r>
          </a:p>
          <a:p>
            <a:pPr lvl="5"/>
            <a:r>
              <a:rPr lang="en-US" dirty="0" smtClean="0"/>
              <a:t>Archive assessment materials</a:t>
            </a:r>
          </a:p>
          <a:p>
            <a:pPr lvl="5"/>
            <a:r>
              <a:rPr lang="en-US" dirty="0" smtClean="0"/>
              <a:t>Document progress</a:t>
            </a:r>
          </a:p>
          <a:p>
            <a:pPr lvl="5"/>
            <a:r>
              <a:rPr lang="en-US" dirty="0" smtClean="0"/>
              <a:t>Maintain tickler file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College Department and Program Assessment Processes 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Identify </a:t>
            </a:r>
            <a:r>
              <a:rPr lang="en-US" dirty="0"/>
              <a:t>groups of students your program/department serves;</a:t>
            </a:r>
          </a:p>
          <a:p>
            <a:pPr lvl="1"/>
            <a:r>
              <a:rPr lang="en-US" dirty="0"/>
              <a:t>Compose a simple statement about the most important (two </a:t>
            </a:r>
            <a:r>
              <a:rPr lang="en-US" dirty="0" smtClean="0"/>
              <a:t>or three</a:t>
            </a:r>
            <a:r>
              <a:rPr lang="en-US" dirty="0"/>
              <a:t>) student learning outcomes for each of these </a:t>
            </a:r>
            <a:r>
              <a:rPr lang="en-US" dirty="0" smtClean="0"/>
              <a:t>student groups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Develop a (short) list of the characteristics (in student work of </a:t>
            </a:r>
            <a:r>
              <a:rPr lang="en-US" dirty="0" smtClean="0"/>
              <a:t>all Carleton College kinds</a:t>
            </a:r>
            <a:r>
              <a:rPr lang="en-US" dirty="0"/>
              <a:t>) that show you that students have met these </a:t>
            </a:r>
            <a:r>
              <a:rPr lang="en-US" dirty="0" smtClean="0"/>
              <a:t>important goals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Decide on an assessment measure for each characteristic;</a:t>
            </a:r>
          </a:p>
          <a:p>
            <a:pPr lvl="1"/>
            <a:r>
              <a:rPr lang="en-US" dirty="0"/>
              <a:t>Collect artifacts - evidence of learning;</a:t>
            </a:r>
          </a:p>
          <a:p>
            <a:pPr lvl="1"/>
            <a:r>
              <a:rPr lang="en-US" dirty="0"/>
              <a:t>Review results;</a:t>
            </a:r>
          </a:p>
          <a:p>
            <a:pPr lvl="1"/>
            <a:r>
              <a:rPr lang="en-US" dirty="0"/>
              <a:t>Plan for use of each of the assessment results;</a:t>
            </a:r>
            <a:r>
              <a:rPr lang="en-US" dirty="0" smtClean="0"/>
              <a:t> create </a:t>
            </a:r>
            <a:r>
              <a:rPr lang="en-US" dirty="0"/>
              <a:t>multi-year timeline for doing the assessments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Carleton </a:t>
            </a:r>
            <a:r>
              <a:rPr lang="en-US" dirty="0"/>
              <a:t>College students who have participated in and have successfully completed Carleton P.E.A.R. programs should:</a:t>
            </a:r>
          </a:p>
          <a:p>
            <a:pPr lvl="1"/>
            <a:r>
              <a:rPr lang="en-US" dirty="0"/>
              <a:t>Develop self-realization and a positive self-image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Demonstrate an understanding of the benefits (short-term and long-term) of regular activity and have specific strategies of accomplishing personal goals related to health and fitness.</a:t>
            </a:r>
          </a:p>
          <a:p>
            <a:pPr lvl="1"/>
            <a:r>
              <a:rPr lang="en-US" dirty="0"/>
              <a:t>Exhibit skill and fitness development as well as understand specific methods for self-testing and assessment.</a:t>
            </a:r>
          </a:p>
          <a:p>
            <a:pPr lvl="1"/>
            <a:r>
              <a:rPr lang="en-US" dirty="0"/>
              <a:t>Understand and be able to use strategies, rules and terminology associated with specific physical activities.</a:t>
            </a:r>
          </a:p>
          <a:p>
            <a:pPr lvl="1"/>
            <a:r>
              <a:rPr lang="en-US" dirty="0"/>
              <a:t>Appreciate and value positive social dynamics and group collaboration in connection to physical activities.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Student</a:t>
            </a:r>
            <a:r>
              <a:rPr lang="en-US" dirty="0" smtClean="0"/>
              <a:t> Learning Outcomes – </a:t>
            </a:r>
            <a:r>
              <a:rPr lang="en-US" dirty="0" err="1" smtClean="0"/>
              <a:t>SLO’s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Carleton students who participate in P.E.A.</a:t>
            </a:r>
            <a:r>
              <a:rPr lang="en-US" dirty="0" smtClean="0"/>
              <a:t>R. sponsored </a:t>
            </a:r>
            <a:r>
              <a:rPr lang="en-US" dirty="0"/>
              <a:t>programs should experience:</a:t>
            </a:r>
          </a:p>
          <a:p>
            <a:pPr lvl="1"/>
            <a:r>
              <a:rPr lang="en-US" u="sng" dirty="0"/>
              <a:t>Skill acquisition </a:t>
            </a:r>
            <a:r>
              <a:rPr lang="en-US" dirty="0"/>
              <a:t>– students should perceive and realize some level of skill improvement.</a:t>
            </a:r>
          </a:p>
          <a:p>
            <a:pPr lvl="1"/>
            <a:r>
              <a:rPr lang="en-US" u="sng" dirty="0"/>
              <a:t>Knowledge</a:t>
            </a:r>
            <a:r>
              <a:rPr lang="en-US" dirty="0"/>
              <a:t> – enhanced understanding of rules, principles and strategies.</a:t>
            </a:r>
          </a:p>
          <a:p>
            <a:pPr lvl="1"/>
            <a:r>
              <a:rPr lang="en-US" u="sng" dirty="0"/>
              <a:t>Self-realization and behavior changes </a:t>
            </a:r>
            <a:r>
              <a:rPr lang="en-US" dirty="0"/>
              <a:t>– enjoyment, improved self-confidence along with both short-term and long-term habitual changes with regard to exercise.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Planned measures to examine evidence </a:t>
            </a:r>
            <a:r>
              <a:rPr lang="en-US" b="1" dirty="0" smtClean="0"/>
              <a:t>of learning outcomes</a:t>
            </a:r>
            <a:r>
              <a:rPr lang="en-US" b="1" dirty="0"/>
              <a:t>:</a:t>
            </a:r>
            <a:endParaRPr lang="en-US" sz="3600" dirty="0"/>
          </a:p>
          <a:p>
            <a:pPr lvl="2"/>
            <a:r>
              <a:rPr lang="en-US" dirty="0"/>
              <a:t>Student surveys	</a:t>
            </a:r>
          </a:p>
          <a:p>
            <a:pPr lvl="3"/>
            <a:r>
              <a:rPr lang="en-US" dirty="0"/>
              <a:t>P.E. activity class survey</a:t>
            </a:r>
          </a:p>
          <a:p>
            <a:pPr lvl="3"/>
            <a:r>
              <a:rPr lang="en-US" dirty="0"/>
              <a:t>Varsity sport survey</a:t>
            </a:r>
          </a:p>
          <a:p>
            <a:pPr lvl="2"/>
            <a:r>
              <a:rPr lang="en-US" dirty="0"/>
              <a:t>Rubrics – full-time instructor and head coach evaluations (with definitions of categories indicating student proficiency and levels of achievement)</a:t>
            </a:r>
          </a:p>
          <a:p>
            <a:pPr lvl="3"/>
            <a:r>
              <a:rPr lang="en-US" dirty="0"/>
              <a:t>P.E. activity class rubric </a:t>
            </a:r>
          </a:p>
          <a:p>
            <a:pPr lvl="3"/>
            <a:r>
              <a:rPr lang="en-US" dirty="0"/>
              <a:t>Varsity sport rubric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Student Survey Assessment of VARSITY ATHLETICS at Carleton College</a:t>
            </a:r>
            <a:endParaRPr lang="en-US" dirty="0" smtClean="0"/>
          </a:p>
          <a:p>
            <a:pPr algn="ctr">
              <a:buNone/>
            </a:pPr>
            <a:r>
              <a:rPr lang="en-US" dirty="0"/>
              <a:t>(SA=Strongly Agree; A=Agree; N=Neutral; D=Disagree; SD=Strongly Disagree)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My involvement in varsity athletics improved my attitude towards living a healthier lifestyle.  </a:t>
            </a:r>
            <a:r>
              <a:rPr lang="en-US" dirty="0" smtClean="0"/>
              <a:t>									</a:t>
            </a:r>
          </a:p>
          <a:p>
            <a:pPr lvl="0"/>
            <a:r>
              <a:rPr lang="en-US" dirty="0"/>
              <a:t>As a result of my learning and involvement in varsity athletics: </a:t>
            </a:r>
          </a:p>
          <a:p>
            <a:pPr lvl="2"/>
            <a:r>
              <a:rPr lang="en-US" dirty="0"/>
              <a:t>I will make physical activity a regular part of my routine.</a:t>
            </a:r>
            <a:r>
              <a:rPr lang="en-US" dirty="0" smtClean="0"/>
              <a:t>        		</a:t>
            </a:r>
          </a:p>
          <a:p>
            <a:pPr lvl="2"/>
            <a:r>
              <a:rPr lang="en-US" dirty="0"/>
              <a:t>I am more confident. 					</a:t>
            </a:r>
            <a:r>
              <a:rPr lang="en-US" dirty="0" smtClean="0"/>
              <a:t>	       </a:t>
            </a:r>
          </a:p>
          <a:p>
            <a:pPr lvl="2"/>
            <a:r>
              <a:rPr lang="en-US" dirty="0"/>
              <a:t>I have a stronger level of enjoyment in physical activity in general. </a:t>
            </a:r>
            <a:r>
              <a:rPr lang="en-US" dirty="0" smtClean="0"/>
              <a:t>	</a:t>
            </a:r>
          </a:p>
          <a:p>
            <a:pPr lvl="2"/>
            <a:r>
              <a:rPr lang="en-US" dirty="0"/>
              <a:t>I improved my level of skill. 				</a:t>
            </a:r>
            <a:r>
              <a:rPr lang="en-US" dirty="0" smtClean="0"/>
              <a:t>	</a:t>
            </a:r>
          </a:p>
          <a:p>
            <a:pPr lvl="2"/>
            <a:r>
              <a:rPr lang="en-US" dirty="0"/>
              <a:t>I improved my level of activity-specific knowledge. 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Student Survey Assessment of </a:t>
            </a:r>
            <a:r>
              <a:rPr lang="en-US" sz="2571" b="1" dirty="0" smtClean="0"/>
              <a:t>PHYSICAL EDUCATION ACTIVITY </a:t>
            </a:r>
            <a:r>
              <a:rPr lang="en-US" sz="2880" b="1" dirty="0" smtClean="0"/>
              <a:t>Classes </a:t>
            </a:r>
            <a:r>
              <a:rPr lang="en-US" b="1" dirty="0" smtClean="0"/>
              <a:t>at Carleton College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dirty="0"/>
              <a:t>SA=Strongly Agree; A=Agree; N=Neutral; D=Disagree; SD=Strongly Disagree)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My involvement in varsity athletics improved my attitude towards living a healthier lifestyle.  									</a:t>
            </a:r>
            <a:endParaRPr lang="en-US" sz="2400" dirty="0" smtClean="0"/>
          </a:p>
          <a:p>
            <a:pPr lvl="0"/>
            <a:r>
              <a:rPr lang="en-US" dirty="0" smtClean="0"/>
              <a:t>As a result of my learning and involvement in varsity athletics: </a:t>
            </a:r>
          </a:p>
          <a:p>
            <a:pPr lvl="2"/>
            <a:r>
              <a:rPr lang="en-US" dirty="0" smtClean="0"/>
              <a:t>I will make physical activity a regular part of my routine.        	</a:t>
            </a:r>
          </a:p>
          <a:p>
            <a:pPr lvl="2"/>
            <a:r>
              <a:rPr lang="en-US" dirty="0" smtClean="0"/>
              <a:t>I am more confident. 						      </a:t>
            </a:r>
          </a:p>
          <a:p>
            <a:pPr lvl="2"/>
            <a:r>
              <a:rPr lang="en-US" dirty="0" smtClean="0"/>
              <a:t>I have a stronger level of enjoyment in physical activity in general. 	</a:t>
            </a:r>
          </a:p>
          <a:p>
            <a:pPr lvl="2"/>
            <a:r>
              <a:rPr lang="en-US" dirty="0" smtClean="0"/>
              <a:t>I improved my level of skill. 					</a:t>
            </a:r>
          </a:p>
          <a:p>
            <a:pPr lvl="2"/>
            <a:r>
              <a:rPr lang="en-US" dirty="0" smtClean="0"/>
              <a:t>I improved my level of activity-specific knowledge. 			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P.E.A.R. Activity Classes</a:t>
            </a:r>
          </a:p>
          <a:p>
            <a:r>
              <a:rPr lang="en-US" dirty="0" smtClean="0"/>
              <a:t>Varsity Sports</a:t>
            </a:r>
          </a:p>
          <a:p>
            <a:pPr lvl="1"/>
            <a:r>
              <a:rPr lang="en-US" dirty="0" smtClean="0"/>
              <a:t>3 Dimensions; 4 levels for each </a:t>
            </a:r>
          </a:p>
          <a:p>
            <a:pPr lvl="2"/>
            <a:r>
              <a:rPr lang="en-US" dirty="0" smtClean="0"/>
              <a:t>Skill acquisition</a:t>
            </a:r>
          </a:p>
          <a:p>
            <a:pPr lvl="2"/>
            <a:r>
              <a:rPr lang="en-US" dirty="0" smtClean="0"/>
              <a:t>Knowledge &amp; interpersonal skills</a:t>
            </a:r>
          </a:p>
          <a:p>
            <a:pPr lvl="2"/>
            <a:r>
              <a:rPr lang="en-US" dirty="0" smtClean="0"/>
              <a:t>Behavior changes &amp; self-management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Spring 2011</a:t>
            </a:r>
          </a:p>
          <a:p>
            <a:pPr lvl="1"/>
            <a:r>
              <a:rPr lang="en-US" dirty="0" smtClean="0"/>
              <a:t>Student Surveys</a:t>
            </a:r>
          </a:p>
          <a:p>
            <a:pPr lvl="2"/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week of term/end of season</a:t>
            </a:r>
          </a:p>
          <a:p>
            <a:pPr lvl="2"/>
            <a:r>
              <a:rPr lang="en-US" dirty="0" smtClean="0"/>
              <a:t>Varsity Spring Sports</a:t>
            </a:r>
          </a:p>
          <a:p>
            <a:pPr lvl="2"/>
            <a:r>
              <a:rPr lang="en-US" dirty="0" smtClean="0"/>
              <a:t>Spring PEAR Activity Classes</a:t>
            </a:r>
          </a:p>
          <a:p>
            <a:pPr lvl="1"/>
            <a:r>
              <a:rPr lang="en-US" dirty="0" smtClean="0"/>
              <a:t>Rubrics</a:t>
            </a:r>
          </a:p>
          <a:p>
            <a:pPr lvl="2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week of term</a:t>
            </a:r>
          </a:p>
          <a:p>
            <a:pPr lvl="2"/>
            <a:r>
              <a:rPr lang="en-US" dirty="0" smtClean="0"/>
              <a:t>Full-time instructors</a:t>
            </a:r>
          </a:p>
          <a:p>
            <a:pPr lvl="3"/>
            <a:r>
              <a:rPr lang="en-US" dirty="0" smtClean="0"/>
              <a:t>30% random sample</a:t>
            </a:r>
          </a:p>
          <a:p>
            <a:pPr lvl="2"/>
            <a:r>
              <a:rPr lang="en-US" dirty="0" smtClean="0"/>
              <a:t>Head Coaches</a:t>
            </a:r>
          </a:p>
          <a:p>
            <a:pPr lvl="3"/>
            <a:r>
              <a:rPr lang="en-US" dirty="0" smtClean="0"/>
              <a:t>First-year S-A’s only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237</TotalTime>
  <Words>552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Exhibit</vt:lpstr>
      <vt:lpstr>PEAR Assessment Plan</vt:lpstr>
      <vt:lpstr>  College Department and Program Assessment Processes  </vt:lpstr>
      <vt:lpstr>Departmental Goals </vt:lpstr>
      <vt:lpstr>Student Learning Outcomes – SLO’s</vt:lpstr>
      <vt:lpstr>Assessment Tools</vt:lpstr>
      <vt:lpstr>Surveys</vt:lpstr>
      <vt:lpstr>Surveys</vt:lpstr>
      <vt:lpstr>RUBRICS</vt:lpstr>
      <vt:lpstr>Implementation </vt:lpstr>
      <vt:lpstr>Student Voice/Campuslabs</vt:lpstr>
      <vt:lpstr>Results &amp; Discussion</vt:lpstr>
      <vt:lpstr>Next Steps…</vt:lpstr>
      <vt:lpstr>P.E.A.R. Assessment Roles</vt:lpstr>
    </vt:vector>
  </TitlesOfParts>
  <Company>Carleton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 Assessment Plan</dc:title>
  <dc:creator>Carleton College</dc:creator>
  <cp:lastModifiedBy>PEAR Department</cp:lastModifiedBy>
  <cp:revision>14</cp:revision>
  <cp:lastPrinted>2011-09-23T14:56:26Z</cp:lastPrinted>
  <dcterms:created xsi:type="dcterms:W3CDTF">2011-09-22T16:26:43Z</dcterms:created>
  <dcterms:modified xsi:type="dcterms:W3CDTF">2011-09-23T15:14:00Z</dcterms:modified>
</cp:coreProperties>
</file>